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</p:sldMasterIdLst>
  <p:notesMasterIdLst>
    <p:notesMasterId r:id="rId11"/>
  </p:notesMasterIdLst>
  <p:handoutMasterIdLst>
    <p:handoutMasterId r:id="rId12"/>
  </p:handoutMasterIdLst>
  <p:sldIdLst>
    <p:sldId id="490" r:id="rId5"/>
    <p:sldId id="489" r:id="rId6"/>
    <p:sldId id="488" r:id="rId7"/>
    <p:sldId id="487" r:id="rId8"/>
    <p:sldId id="486" r:id="rId9"/>
    <p:sldId id="485" r:id="rId10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5407" autoAdjust="0"/>
  </p:normalViewPr>
  <p:slideViewPr>
    <p:cSldViewPr>
      <p:cViewPr varScale="1">
        <p:scale>
          <a:sx n="68" d="100"/>
          <a:sy n="68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1441E236-207F-4579-B261-B2E79E60B5FA}"/>
    <pc:docChg chg="undo custSel delSld modSld">
      <pc:chgData name="Ben Nienhuis" userId="2c6c04f1-77c7-44b5-a463-93386779ab63" providerId="ADAL" clId="{1441E236-207F-4579-B261-B2E79E60B5FA}" dt="2021-11-24T11:50:42.618" v="583" actId="2696"/>
      <pc:docMkLst>
        <pc:docMk/>
      </pc:docMkLst>
      <pc:sldChg chg="del">
        <pc:chgData name="Ben Nienhuis" userId="2c6c04f1-77c7-44b5-a463-93386779ab63" providerId="ADAL" clId="{1441E236-207F-4579-B261-B2E79E60B5FA}" dt="2021-11-24T11:26:04.952" v="0" actId="2696"/>
        <pc:sldMkLst>
          <pc:docMk/>
          <pc:sldMk cId="829450661" sldId="303"/>
        </pc:sldMkLst>
      </pc:sldChg>
      <pc:sldChg chg="del">
        <pc:chgData name="Ben Nienhuis" userId="2c6c04f1-77c7-44b5-a463-93386779ab63" providerId="ADAL" clId="{1441E236-207F-4579-B261-B2E79E60B5FA}" dt="2021-11-24T11:26:05.771" v="1" actId="2696"/>
        <pc:sldMkLst>
          <pc:docMk/>
          <pc:sldMk cId="976531110" sldId="349"/>
        </pc:sldMkLst>
      </pc:sldChg>
      <pc:sldChg chg="del">
        <pc:chgData name="Ben Nienhuis" userId="2c6c04f1-77c7-44b5-a463-93386779ab63" providerId="ADAL" clId="{1441E236-207F-4579-B261-B2E79E60B5FA}" dt="2021-11-24T11:50:42.618" v="583" actId="2696"/>
        <pc:sldMkLst>
          <pc:docMk/>
          <pc:sldMk cId="121550033" sldId="468"/>
        </pc:sldMkLst>
      </pc:sldChg>
      <pc:sldChg chg="del">
        <pc:chgData name="Ben Nienhuis" userId="2c6c04f1-77c7-44b5-a463-93386779ab63" providerId="ADAL" clId="{1441E236-207F-4579-B261-B2E79E60B5FA}" dt="2021-11-24T11:26:10.120" v="2" actId="2696"/>
        <pc:sldMkLst>
          <pc:docMk/>
          <pc:sldMk cId="1940517092" sldId="477"/>
        </pc:sldMkLst>
      </pc:sldChg>
      <pc:sldChg chg="del">
        <pc:chgData name="Ben Nienhuis" userId="2c6c04f1-77c7-44b5-a463-93386779ab63" providerId="ADAL" clId="{1441E236-207F-4579-B261-B2E79E60B5FA}" dt="2021-11-24T11:26:11.308" v="3" actId="2696"/>
        <pc:sldMkLst>
          <pc:docMk/>
          <pc:sldMk cId="2164126919" sldId="478"/>
        </pc:sldMkLst>
      </pc:sldChg>
      <pc:sldChg chg="del">
        <pc:chgData name="Ben Nienhuis" userId="2c6c04f1-77c7-44b5-a463-93386779ab63" providerId="ADAL" clId="{1441E236-207F-4579-B261-B2E79E60B5FA}" dt="2021-11-24T11:50:42.051" v="582" actId="2696"/>
        <pc:sldMkLst>
          <pc:docMk/>
          <pc:sldMk cId="4101762773" sldId="483"/>
        </pc:sldMkLst>
      </pc:sldChg>
      <pc:sldChg chg="del">
        <pc:chgData name="Ben Nienhuis" userId="2c6c04f1-77c7-44b5-a463-93386779ab63" providerId="ADAL" clId="{1441E236-207F-4579-B261-B2E79E60B5FA}" dt="2021-11-24T11:50:39.894" v="581" actId="2696"/>
        <pc:sldMkLst>
          <pc:docMk/>
          <pc:sldMk cId="1555642403" sldId="484"/>
        </pc:sldMkLst>
      </pc:sldChg>
      <pc:sldChg chg="addSp delSp modSp">
        <pc:chgData name="Ben Nienhuis" userId="2c6c04f1-77c7-44b5-a463-93386779ab63" providerId="ADAL" clId="{1441E236-207F-4579-B261-B2E79E60B5FA}" dt="2021-11-24T11:50:34.242" v="579" actId="1076"/>
        <pc:sldMkLst>
          <pc:docMk/>
          <pc:sldMk cId="1715382032" sldId="485"/>
        </pc:sldMkLst>
        <pc:spChg chg="add mod">
          <ac:chgData name="Ben Nienhuis" userId="2c6c04f1-77c7-44b5-a463-93386779ab63" providerId="ADAL" clId="{1441E236-207F-4579-B261-B2E79E60B5FA}" dt="2021-11-24T11:50:34.242" v="579" actId="1076"/>
          <ac:spMkLst>
            <pc:docMk/>
            <pc:sldMk cId="1715382032" sldId="485"/>
            <ac:spMk id="9" creationId="{29E90ED4-EFE0-49C1-81B4-D13071E67A0A}"/>
          </ac:spMkLst>
        </pc:spChg>
        <pc:picChg chg="mod">
          <ac:chgData name="Ben Nienhuis" userId="2c6c04f1-77c7-44b5-a463-93386779ab63" providerId="ADAL" clId="{1441E236-207F-4579-B261-B2E79E60B5FA}" dt="2021-11-24T11:45:34.389" v="491" actId="14100"/>
          <ac:picMkLst>
            <pc:docMk/>
            <pc:sldMk cId="1715382032" sldId="485"/>
            <ac:picMk id="6" creationId="{690F0E12-B0D9-4E15-B31F-5F6C8E86B19B}"/>
          </ac:picMkLst>
        </pc:picChg>
        <pc:picChg chg="del">
          <ac:chgData name="Ben Nienhuis" userId="2c6c04f1-77c7-44b5-a463-93386779ab63" providerId="ADAL" clId="{1441E236-207F-4579-B261-B2E79E60B5FA}" dt="2021-11-24T11:45:38.436" v="492" actId="478"/>
          <ac:picMkLst>
            <pc:docMk/>
            <pc:sldMk cId="1715382032" sldId="485"/>
            <ac:picMk id="7" creationId="{FD8B1BBF-CC18-42EF-A729-972391D547AF}"/>
          </ac:picMkLst>
        </pc:picChg>
        <pc:picChg chg="add mod">
          <ac:chgData name="Ben Nienhuis" userId="2c6c04f1-77c7-44b5-a463-93386779ab63" providerId="ADAL" clId="{1441E236-207F-4579-B261-B2E79E60B5FA}" dt="2021-11-24T11:46:00.902" v="494" actId="1076"/>
          <ac:picMkLst>
            <pc:docMk/>
            <pc:sldMk cId="1715382032" sldId="485"/>
            <ac:picMk id="8" creationId="{3CEAC46E-D637-456F-8D76-70758B76A96D}"/>
          </ac:picMkLst>
        </pc:picChg>
      </pc:sldChg>
      <pc:sldChg chg="addSp delSp modSp delAnim">
        <pc:chgData name="Ben Nienhuis" userId="2c6c04f1-77c7-44b5-a463-93386779ab63" providerId="ADAL" clId="{1441E236-207F-4579-B261-B2E79E60B5FA}" dt="2021-11-24T11:45:18.618" v="490" actId="1076"/>
        <pc:sldMkLst>
          <pc:docMk/>
          <pc:sldMk cId="3413968625" sldId="486"/>
        </pc:sldMkLst>
        <pc:spChg chg="del">
          <ac:chgData name="Ben Nienhuis" userId="2c6c04f1-77c7-44b5-a463-93386779ab63" providerId="ADAL" clId="{1441E236-207F-4579-B261-B2E79E60B5FA}" dt="2021-11-24T11:42:15.191" v="379" actId="478"/>
          <ac:spMkLst>
            <pc:docMk/>
            <pc:sldMk cId="3413968625" sldId="486"/>
            <ac:spMk id="5" creationId="{F2AB4C00-3279-4D7E-ACEF-9305B31E3869}"/>
          </ac:spMkLst>
        </pc:spChg>
        <pc:spChg chg="add mod">
          <ac:chgData name="Ben Nienhuis" userId="2c6c04f1-77c7-44b5-a463-93386779ab63" providerId="ADAL" clId="{1441E236-207F-4579-B261-B2E79E60B5FA}" dt="2021-11-24T11:45:18.618" v="490" actId="1076"/>
          <ac:spMkLst>
            <pc:docMk/>
            <pc:sldMk cId="3413968625" sldId="486"/>
            <ac:spMk id="8" creationId="{CDB48D74-B05F-4FB5-BB50-4843BE5371B8}"/>
          </ac:spMkLst>
        </pc:spChg>
        <pc:picChg chg="del">
          <ac:chgData name="Ben Nienhuis" userId="2c6c04f1-77c7-44b5-a463-93386779ab63" providerId="ADAL" clId="{1441E236-207F-4579-B261-B2E79E60B5FA}" dt="2021-11-24T11:42:24.086" v="383" actId="478"/>
          <ac:picMkLst>
            <pc:docMk/>
            <pc:sldMk cId="3413968625" sldId="486"/>
            <ac:picMk id="4" creationId="{F67F0E1D-DCAB-446F-988F-A0C66F0C841A}"/>
          </ac:picMkLst>
        </pc:picChg>
        <pc:picChg chg="add mod">
          <ac:chgData name="Ben Nienhuis" userId="2c6c04f1-77c7-44b5-a463-93386779ab63" providerId="ADAL" clId="{1441E236-207F-4579-B261-B2E79E60B5FA}" dt="2021-11-24T11:42:22.096" v="382" actId="1076"/>
          <ac:picMkLst>
            <pc:docMk/>
            <pc:sldMk cId="3413968625" sldId="486"/>
            <ac:picMk id="6" creationId="{41F9EE31-F97F-440D-9B26-0E983285AF6C}"/>
          </ac:picMkLst>
        </pc:picChg>
        <pc:picChg chg="add mod">
          <ac:chgData name="Ben Nienhuis" userId="2c6c04f1-77c7-44b5-a463-93386779ab63" providerId="ADAL" clId="{1441E236-207F-4579-B261-B2E79E60B5FA}" dt="2021-11-24T11:43:50.968" v="385" actId="1076"/>
          <ac:picMkLst>
            <pc:docMk/>
            <pc:sldMk cId="3413968625" sldId="486"/>
            <ac:picMk id="7" creationId="{8D1E6194-7FFA-44BC-B2A7-4EFBA2A3BF10}"/>
          </ac:picMkLst>
        </pc:picChg>
      </pc:sldChg>
      <pc:sldChg chg="addSp delSp modSp delAnim">
        <pc:chgData name="Ben Nienhuis" userId="2c6c04f1-77c7-44b5-a463-93386779ab63" providerId="ADAL" clId="{1441E236-207F-4579-B261-B2E79E60B5FA}" dt="2021-11-24T11:48:42.410" v="503" actId="1076"/>
        <pc:sldMkLst>
          <pc:docMk/>
          <pc:sldMk cId="3034254544" sldId="487"/>
        </pc:sldMkLst>
        <pc:spChg chg="add mod">
          <ac:chgData name="Ben Nienhuis" userId="2c6c04f1-77c7-44b5-a463-93386779ab63" providerId="ADAL" clId="{1441E236-207F-4579-B261-B2E79E60B5FA}" dt="2021-11-24T11:41:51.266" v="378" actId="1076"/>
          <ac:spMkLst>
            <pc:docMk/>
            <pc:sldMk cId="3034254544" sldId="487"/>
            <ac:spMk id="11" creationId="{D0DD7441-0DB1-4A8E-8E0A-A4958EB8045B}"/>
          </ac:spMkLst>
        </pc:spChg>
        <pc:picChg chg="del">
          <ac:chgData name="Ben Nienhuis" userId="2c6c04f1-77c7-44b5-a463-93386779ab63" providerId="ADAL" clId="{1441E236-207F-4579-B261-B2E79E60B5FA}" dt="2021-11-24T11:39:28.172" v="319" actId="478"/>
          <ac:picMkLst>
            <pc:docMk/>
            <pc:sldMk cId="3034254544" sldId="487"/>
            <ac:picMk id="4" creationId="{A9AAC79C-3AD8-43E9-A274-DB7838A5D06A}"/>
          </ac:picMkLst>
        </pc:picChg>
        <pc:picChg chg="del">
          <ac:chgData name="Ben Nienhuis" userId="2c6c04f1-77c7-44b5-a463-93386779ab63" providerId="ADAL" clId="{1441E236-207F-4579-B261-B2E79E60B5FA}" dt="2021-11-24T11:40:45.935" v="322" actId="478"/>
          <ac:picMkLst>
            <pc:docMk/>
            <pc:sldMk cId="3034254544" sldId="487"/>
            <ac:picMk id="5" creationId="{0AE23E58-DD67-4FF4-BF90-BA3ECFFC7EFD}"/>
          </ac:picMkLst>
        </pc:picChg>
        <pc:picChg chg="del">
          <ac:chgData name="Ben Nienhuis" userId="2c6c04f1-77c7-44b5-a463-93386779ab63" providerId="ADAL" clId="{1441E236-207F-4579-B261-B2E79E60B5FA}" dt="2021-11-24T11:40:46.922" v="323" actId="478"/>
          <ac:picMkLst>
            <pc:docMk/>
            <pc:sldMk cId="3034254544" sldId="487"/>
            <ac:picMk id="6" creationId="{C1892BF8-C2CD-4F97-8679-E7C6B85CF92E}"/>
          </ac:picMkLst>
        </pc:picChg>
        <pc:picChg chg="del">
          <ac:chgData name="Ben Nienhuis" userId="2c6c04f1-77c7-44b5-a463-93386779ab63" providerId="ADAL" clId="{1441E236-207F-4579-B261-B2E79E60B5FA}" dt="2021-11-24T11:40:47.808" v="324" actId="478"/>
          <ac:picMkLst>
            <pc:docMk/>
            <pc:sldMk cId="3034254544" sldId="487"/>
            <ac:picMk id="7" creationId="{3F613421-B3F3-4A8D-A410-C6E602400E09}"/>
          </ac:picMkLst>
        </pc:picChg>
        <pc:picChg chg="del">
          <ac:chgData name="Ben Nienhuis" userId="2c6c04f1-77c7-44b5-a463-93386779ab63" providerId="ADAL" clId="{1441E236-207F-4579-B261-B2E79E60B5FA}" dt="2021-11-24T11:40:49.397" v="325" actId="478"/>
          <ac:picMkLst>
            <pc:docMk/>
            <pc:sldMk cId="3034254544" sldId="487"/>
            <ac:picMk id="8" creationId="{DF42C4C6-B8F6-4367-87B6-47D4324C0E9D}"/>
          </ac:picMkLst>
        </pc:picChg>
        <pc:picChg chg="add del mod">
          <ac:chgData name="Ben Nienhuis" userId="2c6c04f1-77c7-44b5-a463-93386779ab63" providerId="ADAL" clId="{1441E236-207F-4579-B261-B2E79E60B5FA}" dt="2021-11-24T11:46:12.075" v="495" actId="478"/>
          <ac:picMkLst>
            <pc:docMk/>
            <pc:sldMk cId="3034254544" sldId="487"/>
            <ac:picMk id="9" creationId="{1EF34EC7-7842-48B7-A9AF-8BED9B28803A}"/>
          </ac:picMkLst>
        </pc:picChg>
        <pc:picChg chg="add mod">
          <ac:chgData name="Ben Nienhuis" userId="2c6c04f1-77c7-44b5-a463-93386779ab63" providerId="ADAL" clId="{1441E236-207F-4579-B261-B2E79E60B5FA}" dt="2021-11-24T11:40:56.834" v="328" actId="14100"/>
          <ac:picMkLst>
            <pc:docMk/>
            <pc:sldMk cId="3034254544" sldId="487"/>
            <ac:picMk id="10" creationId="{5BD95B86-99A8-4CBA-9BB4-FF9C66C13248}"/>
          </ac:picMkLst>
        </pc:picChg>
        <pc:picChg chg="add mod">
          <ac:chgData name="Ben Nienhuis" userId="2c6c04f1-77c7-44b5-a463-93386779ab63" providerId="ADAL" clId="{1441E236-207F-4579-B261-B2E79E60B5FA}" dt="2021-11-24T11:48:42.410" v="503" actId="1076"/>
          <ac:picMkLst>
            <pc:docMk/>
            <pc:sldMk cId="3034254544" sldId="487"/>
            <ac:picMk id="12" creationId="{8A675D94-32C9-4A73-AA81-6DD26AC24793}"/>
          </ac:picMkLst>
        </pc:picChg>
      </pc:sldChg>
      <pc:sldChg chg="addSp delSp modSp delAnim">
        <pc:chgData name="Ben Nienhuis" userId="2c6c04f1-77c7-44b5-a463-93386779ab63" providerId="ADAL" clId="{1441E236-207F-4579-B261-B2E79E60B5FA}" dt="2021-11-24T11:39:24.076" v="318" actId="1076"/>
        <pc:sldMkLst>
          <pc:docMk/>
          <pc:sldMk cId="397621578" sldId="488"/>
        </pc:sldMkLst>
        <pc:spChg chg="add mod">
          <ac:chgData name="Ben Nienhuis" userId="2c6c04f1-77c7-44b5-a463-93386779ab63" providerId="ADAL" clId="{1441E236-207F-4579-B261-B2E79E60B5FA}" dt="2021-11-24T11:39:24.076" v="318" actId="1076"/>
          <ac:spMkLst>
            <pc:docMk/>
            <pc:sldMk cId="397621578" sldId="488"/>
            <ac:spMk id="12" creationId="{F1B50DF1-7158-49E2-AC75-559612FBF66F}"/>
          </ac:spMkLst>
        </pc:spChg>
        <pc:picChg chg="del mod">
          <ac:chgData name="Ben Nienhuis" userId="2c6c04f1-77c7-44b5-a463-93386779ab63" providerId="ADAL" clId="{1441E236-207F-4579-B261-B2E79E60B5FA}" dt="2021-11-24T11:38:10.067" v="257" actId="478"/>
          <ac:picMkLst>
            <pc:docMk/>
            <pc:sldMk cId="397621578" sldId="488"/>
            <ac:picMk id="4" creationId="{5E5D2C71-C6B2-48E1-9344-BA07F9A6DF87}"/>
          </ac:picMkLst>
        </pc:picChg>
        <pc:picChg chg="del mod">
          <ac:chgData name="Ben Nienhuis" userId="2c6c04f1-77c7-44b5-a463-93386779ab63" providerId="ADAL" clId="{1441E236-207F-4579-B261-B2E79E60B5FA}" dt="2021-11-24T11:38:11.036" v="258" actId="478"/>
          <ac:picMkLst>
            <pc:docMk/>
            <pc:sldMk cId="397621578" sldId="488"/>
            <ac:picMk id="5" creationId="{073D07CD-7D93-4BCA-9577-6C1B608CB035}"/>
          </ac:picMkLst>
        </pc:picChg>
        <pc:picChg chg="del mod">
          <ac:chgData name="Ben Nienhuis" userId="2c6c04f1-77c7-44b5-a463-93386779ab63" providerId="ADAL" clId="{1441E236-207F-4579-B261-B2E79E60B5FA}" dt="2021-11-24T11:38:11.820" v="259" actId="478"/>
          <ac:picMkLst>
            <pc:docMk/>
            <pc:sldMk cId="397621578" sldId="488"/>
            <ac:picMk id="6" creationId="{DC9AEA8E-373C-485F-9512-9DF64DC2E940}"/>
          </ac:picMkLst>
        </pc:picChg>
        <pc:picChg chg="del mod">
          <ac:chgData name="Ben Nienhuis" userId="2c6c04f1-77c7-44b5-a463-93386779ab63" providerId="ADAL" clId="{1441E236-207F-4579-B261-B2E79E60B5FA}" dt="2021-11-24T11:38:12.638" v="260" actId="478"/>
          <ac:picMkLst>
            <pc:docMk/>
            <pc:sldMk cId="397621578" sldId="488"/>
            <ac:picMk id="7" creationId="{4A0FF582-7E72-4027-B56D-8E3B05ACBC56}"/>
          </ac:picMkLst>
        </pc:picChg>
        <pc:picChg chg="del mod">
          <ac:chgData name="Ben Nienhuis" userId="2c6c04f1-77c7-44b5-a463-93386779ab63" providerId="ADAL" clId="{1441E236-207F-4579-B261-B2E79E60B5FA}" dt="2021-11-24T11:38:13.425" v="261" actId="478"/>
          <ac:picMkLst>
            <pc:docMk/>
            <pc:sldMk cId="397621578" sldId="488"/>
            <ac:picMk id="8" creationId="{D874A602-5944-45AE-8F3B-C3F086A6428A}"/>
          </ac:picMkLst>
        </pc:picChg>
        <pc:picChg chg="add del">
          <ac:chgData name="Ben Nienhuis" userId="2c6c04f1-77c7-44b5-a463-93386779ab63" providerId="ADAL" clId="{1441E236-207F-4579-B261-B2E79E60B5FA}" dt="2021-11-24T11:37:47.623" v="253" actId="478"/>
          <ac:picMkLst>
            <pc:docMk/>
            <pc:sldMk cId="397621578" sldId="488"/>
            <ac:picMk id="9" creationId="{13AE2F8A-6847-4BD9-8CA8-9E60157CE3E4}"/>
          </ac:picMkLst>
        </pc:picChg>
        <pc:picChg chg="add mod">
          <ac:chgData name="Ben Nienhuis" userId="2c6c04f1-77c7-44b5-a463-93386779ab63" providerId="ADAL" clId="{1441E236-207F-4579-B261-B2E79E60B5FA}" dt="2021-11-24T11:37:55.710" v="256" actId="1076"/>
          <ac:picMkLst>
            <pc:docMk/>
            <pc:sldMk cId="397621578" sldId="488"/>
            <ac:picMk id="10" creationId="{DF7DEAAF-CCF8-491A-B7FD-AD2CC194BFF7}"/>
          </ac:picMkLst>
        </pc:picChg>
        <pc:picChg chg="add mod">
          <ac:chgData name="Ben Nienhuis" userId="2c6c04f1-77c7-44b5-a463-93386779ab63" providerId="ADAL" clId="{1441E236-207F-4579-B261-B2E79E60B5FA}" dt="2021-11-24T11:38:24.771" v="265" actId="14100"/>
          <ac:picMkLst>
            <pc:docMk/>
            <pc:sldMk cId="397621578" sldId="488"/>
            <ac:picMk id="11" creationId="{A9E2CC81-5B0F-483B-BF25-02A357532FFF}"/>
          </ac:picMkLst>
        </pc:picChg>
      </pc:sldChg>
      <pc:sldChg chg="addSp delSp modSp delAnim modAnim">
        <pc:chgData name="Ben Nienhuis" userId="2c6c04f1-77c7-44b5-a463-93386779ab63" providerId="ADAL" clId="{1441E236-207F-4579-B261-B2E79E60B5FA}" dt="2021-11-24T11:47:56.737" v="499" actId="14100"/>
        <pc:sldMkLst>
          <pc:docMk/>
          <pc:sldMk cId="1616956846" sldId="489"/>
        </pc:sldMkLst>
        <pc:spChg chg="add mod">
          <ac:chgData name="Ben Nienhuis" userId="2c6c04f1-77c7-44b5-a463-93386779ab63" providerId="ADAL" clId="{1441E236-207F-4579-B261-B2E79E60B5FA}" dt="2021-11-24T11:35:12.451" v="233" actId="14100"/>
          <ac:spMkLst>
            <pc:docMk/>
            <pc:sldMk cId="1616956846" sldId="489"/>
            <ac:spMk id="6" creationId="{85913F69-FDFF-4171-ABA8-71B349241C3D}"/>
          </ac:spMkLst>
        </pc:spChg>
        <pc:picChg chg="del mod">
          <ac:chgData name="Ben Nienhuis" userId="2c6c04f1-77c7-44b5-a463-93386779ab63" providerId="ADAL" clId="{1441E236-207F-4579-B261-B2E79E60B5FA}" dt="2021-11-24T11:30:35.073" v="94" actId="478"/>
          <ac:picMkLst>
            <pc:docMk/>
            <pc:sldMk cId="1616956846" sldId="489"/>
            <ac:picMk id="4" creationId="{546985C1-D70B-46B1-8F96-0E10B8C2FFA5}"/>
          </ac:picMkLst>
        </pc:picChg>
        <pc:picChg chg="del mod">
          <ac:chgData name="Ben Nienhuis" userId="2c6c04f1-77c7-44b5-a463-93386779ab63" providerId="ADAL" clId="{1441E236-207F-4579-B261-B2E79E60B5FA}" dt="2021-11-24T11:47:49.243" v="496" actId="478"/>
          <ac:picMkLst>
            <pc:docMk/>
            <pc:sldMk cId="1616956846" sldId="489"/>
            <ac:picMk id="5" creationId="{EAB6C0E4-9AE8-470D-8D59-735C79A34169}"/>
          </ac:picMkLst>
        </pc:picChg>
        <pc:picChg chg="add mod">
          <ac:chgData name="Ben Nienhuis" userId="2c6c04f1-77c7-44b5-a463-93386779ab63" providerId="ADAL" clId="{1441E236-207F-4579-B261-B2E79E60B5FA}" dt="2021-11-24T11:47:56.737" v="499" actId="14100"/>
          <ac:picMkLst>
            <pc:docMk/>
            <pc:sldMk cId="1616956846" sldId="489"/>
            <ac:picMk id="7" creationId="{BCCA0EEB-9DE8-49BC-85DB-424636B64711}"/>
          </ac:picMkLst>
        </pc:picChg>
      </pc:sldChg>
      <pc:sldChg chg="addSp delSp modSp delAnim modAnim">
        <pc:chgData name="Ben Nienhuis" userId="2c6c04f1-77c7-44b5-a463-93386779ab63" providerId="ADAL" clId="{1441E236-207F-4579-B261-B2E79E60B5FA}" dt="2021-11-24T11:32:52.891" v="161"/>
        <pc:sldMkLst>
          <pc:docMk/>
          <pc:sldMk cId="1270844011" sldId="490"/>
        </pc:sldMkLst>
        <pc:spChg chg="mod">
          <ac:chgData name="Ben Nienhuis" userId="2c6c04f1-77c7-44b5-a463-93386779ab63" providerId="ADAL" clId="{1441E236-207F-4579-B261-B2E79E60B5FA}" dt="2021-11-24T11:30:01.552" v="90" actId="207"/>
          <ac:spMkLst>
            <pc:docMk/>
            <pc:sldMk cId="1270844011" sldId="490"/>
            <ac:spMk id="2" creationId="{A3DD9CB8-2602-4ACE-9B64-A0E843A83480}"/>
          </ac:spMkLst>
        </pc:spChg>
        <pc:spChg chg="mod">
          <ac:chgData name="Ben Nienhuis" userId="2c6c04f1-77c7-44b5-a463-93386779ab63" providerId="ADAL" clId="{1441E236-207F-4579-B261-B2E79E60B5FA}" dt="2021-11-24T11:28:43.501" v="85" actId="1076"/>
          <ac:spMkLst>
            <pc:docMk/>
            <pc:sldMk cId="1270844011" sldId="490"/>
            <ac:spMk id="3" creationId="{30E9CEE4-4F61-4198-9B42-0FEEFD7C1E76}"/>
          </ac:spMkLst>
        </pc:spChg>
        <pc:spChg chg="add mod">
          <ac:chgData name="Ben Nienhuis" userId="2c6c04f1-77c7-44b5-a463-93386779ab63" providerId="ADAL" clId="{1441E236-207F-4579-B261-B2E79E60B5FA}" dt="2021-11-24T11:32:39.631" v="159" actId="113"/>
          <ac:spMkLst>
            <pc:docMk/>
            <pc:sldMk cId="1270844011" sldId="490"/>
            <ac:spMk id="10" creationId="{33D2D16E-FB98-42A0-8901-4CAD0D558091}"/>
          </ac:spMkLst>
        </pc:spChg>
        <pc:picChg chg="del">
          <ac:chgData name="Ben Nienhuis" userId="2c6c04f1-77c7-44b5-a463-93386779ab63" providerId="ADAL" clId="{1441E236-207F-4579-B261-B2E79E60B5FA}" dt="2021-11-24T11:26:39.357" v="4" actId="478"/>
          <ac:picMkLst>
            <pc:docMk/>
            <pc:sldMk cId="1270844011" sldId="490"/>
            <ac:picMk id="5" creationId="{45CAB7AD-53A5-4E55-AF07-44535CE8DA5C}"/>
          </ac:picMkLst>
        </pc:picChg>
        <pc:picChg chg="del">
          <ac:chgData name="Ben Nienhuis" userId="2c6c04f1-77c7-44b5-a463-93386779ab63" providerId="ADAL" clId="{1441E236-207F-4579-B261-B2E79E60B5FA}" dt="2021-11-24T11:26:41.846" v="6" actId="478"/>
          <ac:picMkLst>
            <pc:docMk/>
            <pc:sldMk cId="1270844011" sldId="490"/>
            <ac:picMk id="6" creationId="{08366261-BD51-4035-B453-E849D0576352}"/>
          </ac:picMkLst>
        </pc:picChg>
        <pc:picChg chg="del">
          <ac:chgData name="Ben Nienhuis" userId="2c6c04f1-77c7-44b5-a463-93386779ab63" providerId="ADAL" clId="{1441E236-207F-4579-B261-B2E79E60B5FA}" dt="2021-11-24T11:26:40.791" v="5" actId="478"/>
          <ac:picMkLst>
            <pc:docMk/>
            <pc:sldMk cId="1270844011" sldId="490"/>
            <ac:picMk id="7" creationId="{01716760-1AAC-4269-9669-A666C9A9B3D9}"/>
          </ac:picMkLst>
        </pc:picChg>
        <pc:picChg chg="del">
          <ac:chgData name="Ben Nienhuis" userId="2c6c04f1-77c7-44b5-a463-93386779ab63" providerId="ADAL" clId="{1441E236-207F-4579-B261-B2E79E60B5FA}" dt="2021-11-24T11:26:43.133" v="7" actId="478"/>
          <ac:picMkLst>
            <pc:docMk/>
            <pc:sldMk cId="1270844011" sldId="490"/>
            <ac:picMk id="8" creationId="{316D328B-BEFB-438D-AE79-35A4B4776C69}"/>
          </ac:picMkLst>
        </pc:picChg>
        <pc:picChg chg="add mod">
          <ac:chgData name="Ben Nienhuis" userId="2c6c04f1-77c7-44b5-a463-93386779ab63" providerId="ADAL" clId="{1441E236-207F-4579-B261-B2E79E60B5FA}" dt="2021-11-24T11:30:57.547" v="97" actId="1076"/>
          <ac:picMkLst>
            <pc:docMk/>
            <pc:sldMk cId="1270844011" sldId="490"/>
            <ac:picMk id="9" creationId="{91E8E64D-7D01-4105-933B-061D07EC3982}"/>
          </ac:picMkLst>
        </pc:picChg>
      </pc:sldChg>
      <pc:sldChg chg="del">
        <pc:chgData name="Ben Nienhuis" userId="2c6c04f1-77c7-44b5-a463-93386779ab63" providerId="ADAL" clId="{1441E236-207F-4579-B261-B2E79E60B5FA}" dt="2021-11-24T11:50:37.955" v="580" actId="2696"/>
        <pc:sldMkLst>
          <pc:docMk/>
          <pc:sldMk cId="3546081811" sldId="4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FFF8B-87A6-473C-8990-5960E622AF3D}" type="datetimeFigureOut">
              <a:rPr lang="nl-NL" smtClean="0"/>
              <a:t>24-11-2021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F203-43DA-43F2-B941-C7C4F48D1D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45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24-11-2021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0EED5-D894-435E-B554-BEF5CD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BC3DD9-29F7-414D-B224-512B1E834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F8B24F-862C-49E3-AFCA-01A6DB5E4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8020BA-92E9-483E-BE2D-19A715127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EBCEDC2-F2FC-4827-80CF-DB2643540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AC4B74E-575C-495A-9A22-F120D5AC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24-11-2021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98D96E3-EA46-4ECC-A530-5E2F1B3C0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05E8039-C8BF-4B9D-825D-BD7D4BCA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75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1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0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7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4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00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5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0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1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8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9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7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9000" y="1728000"/>
            <a:ext cx="5805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206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699" r:id="rId11"/>
    <p:sldLayoutId id="2147483700" r:id="rId12"/>
    <p:sldLayoutId id="2147483701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27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E201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9CB8-2602-4ACE-9B64-A0E843A8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00" y="576000"/>
            <a:ext cx="8109456" cy="1080000"/>
          </a:xfrm>
        </p:spPr>
        <p:txBody>
          <a:bodyPr>
            <a:normAutofit fontScale="90000"/>
          </a:bodyPr>
          <a:lstStyle/>
          <a:p>
            <a:r>
              <a:rPr lang="nl-NL" dirty="0"/>
              <a:t>Marketingmix </a:t>
            </a:r>
            <a:br>
              <a:rPr lang="nl-NL" dirty="0"/>
            </a:b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NAAMBEDRIJF &amp; LOGO ( MAG OOK FICTIEF)</a:t>
            </a:r>
            <a:br>
              <a:rPr lang="nl-NL" dirty="0">
                <a:solidFill>
                  <a:srgbClr val="FF0000"/>
                </a:solidFill>
              </a:rPr>
            </a:b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PRODUCTNAAM &amp; FOTO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9CEE4-4F61-4198-9B42-0FEEFD7C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228" y="3284984"/>
            <a:ext cx="5805000" cy="4351338"/>
          </a:xfrm>
        </p:spPr>
        <p:txBody>
          <a:bodyPr/>
          <a:lstStyle/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1E8E64D-7D01-4105-933B-061D07EC3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82" y="3526382"/>
            <a:ext cx="2785492" cy="278549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3D2D16E-FB98-42A0-8901-4CAD0D558091}"/>
              </a:ext>
            </a:extLst>
          </p:cNvPr>
          <p:cNvSpPr txBox="1"/>
          <p:nvPr/>
        </p:nvSpPr>
        <p:spPr>
          <a:xfrm>
            <a:off x="1115616" y="6277480"/>
            <a:ext cx="717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PURPLE TREES ONLY bv / PAARS BOOMPJE THUISBEZORGD</a:t>
            </a:r>
          </a:p>
        </p:txBody>
      </p:sp>
    </p:spTree>
    <p:extLst>
      <p:ext uri="{BB962C8B-B14F-4D97-AF65-F5344CB8AC3E}">
        <p14:creationId xmlns:p14="http://schemas.microsoft.com/office/powerpoint/2010/main" val="127084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9CB8-2602-4ACE-9B64-A0E843A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 de MIX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9CEE4-4F61-4198-9B42-0FEEFD7C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5913F69-FDFF-4171-ABA8-71B349241C3D}"/>
              </a:ext>
            </a:extLst>
          </p:cNvPr>
          <p:cNvSpPr txBox="1"/>
          <p:nvPr/>
        </p:nvSpPr>
        <p:spPr>
          <a:xfrm>
            <a:off x="476208" y="3702762"/>
            <a:ext cx="784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WIE ZIJN JULLIE</a:t>
            </a:r>
            <a:br>
              <a:rPr lang="nl-NL" sz="2400" b="1" dirty="0">
                <a:solidFill>
                  <a:srgbClr val="FF0000"/>
                </a:solidFill>
              </a:rPr>
            </a:br>
            <a:r>
              <a:rPr lang="nl-NL" sz="2400" b="1" dirty="0">
                <a:solidFill>
                  <a:srgbClr val="FF0000"/>
                </a:solidFill>
              </a:rPr>
              <a:t>WELK BEDRIJF</a:t>
            </a:r>
            <a:br>
              <a:rPr lang="nl-NL" sz="2400" b="1" dirty="0">
                <a:solidFill>
                  <a:srgbClr val="FF0000"/>
                </a:solidFill>
              </a:rPr>
            </a:br>
            <a:r>
              <a:rPr lang="nl-NL" sz="2400" b="1" dirty="0">
                <a:solidFill>
                  <a:srgbClr val="FF0000"/>
                </a:solidFill>
              </a:rPr>
              <a:t>MARKETING MIX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A0EEB-9DE8-49BC-85DB-424636B64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323612"/>
            <a:ext cx="4075979" cy="21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5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9CB8-2602-4ACE-9B64-A0E843A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    P van Product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9CEE4-4F61-4198-9B42-0FEEFD7C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F7DEAAF-CCF8-491A-B7FD-AD2CC194B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46161"/>
            <a:ext cx="2142214" cy="193967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E2CC81-5B0F-483B-BF25-02A357532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56" y="1412775"/>
            <a:ext cx="3562104" cy="274348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F1B50DF1-7158-49E2-AC75-559612FBF66F}"/>
              </a:ext>
            </a:extLst>
          </p:cNvPr>
          <p:cNvSpPr txBox="1"/>
          <p:nvPr/>
        </p:nvSpPr>
        <p:spPr>
          <a:xfrm>
            <a:off x="743711" y="489204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VERTEL IETS OVER DE 5 PUNTEN VAN PRODUCT</a:t>
            </a:r>
          </a:p>
        </p:txBody>
      </p:sp>
    </p:spTree>
    <p:extLst>
      <p:ext uri="{BB962C8B-B14F-4D97-AF65-F5344CB8AC3E}">
        <p14:creationId xmlns:p14="http://schemas.microsoft.com/office/powerpoint/2010/main" val="39762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9CB8-2602-4ACE-9B64-A0E843A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 P van Prijs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9CEE4-4F61-4198-9B42-0FEEFD7C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BD95B86-99A8-4CBA-9BB4-FF9C66C13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25" y="1160699"/>
            <a:ext cx="3262477" cy="260032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0DD7441-0DB1-4A8E-8E0A-A4958EB8045B}"/>
              </a:ext>
            </a:extLst>
          </p:cNvPr>
          <p:cNvSpPr txBox="1"/>
          <p:nvPr/>
        </p:nvSpPr>
        <p:spPr>
          <a:xfrm>
            <a:off x="323528" y="4715883"/>
            <a:ext cx="918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VERTEL WELKE PRIJSSTRATEGIE JE GAAT GEBUIKEN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A675D94-32C9-4A73-AA81-6DD26AC24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701" y="476672"/>
            <a:ext cx="3618274" cy="21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5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9CB8-2602-4ACE-9B64-A0E843A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 P van Plaats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9CEE4-4F61-4198-9B42-0FEEFD7C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1F9EE31-F97F-440D-9B26-0E983285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00" y="1484784"/>
            <a:ext cx="2600324" cy="176688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D1E6194-7FFA-44BC-B2A7-4EFBA2A3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512" y="474657"/>
            <a:ext cx="2466975" cy="18478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DB48D74-B05F-4FB5-BB50-4843BE5371B8}"/>
              </a:ext>
            </a:extLst>
          </p:cNvPr>
          <p:cNvSpPr txBox="1"/>
          <p:nvPr/>
        </p:nvSpPr>
        <p:spPr>
          <a:xfrm>
            <a:off x="215516" y="436510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VERTEL VANUIT WELKE FYSIEKE/ONLINE/COMBINATIE JE GAAT VERKOPEN EN HOE MENSEN DIE LOCATIE VINDEN</a:t>
            </a:r>
          </a:p>
        </p:txBody>
      </p:sp>
    </p:spTree>
    <p:extLst>
      <p:ext uri="{BB962C8B-B14F-4D97-AF65-F5344CB8AC3E}">
        <p14:creationId xmlns:p14="http://schemas.microsoft.com/office/powerpoint/2010/main" val="341396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9CB8-2602-4ACE-9B64-A0E843A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 P van Promotie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90F0E12-B0D9-4E15-B31F-5F6C8E86B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000" y="1412776"/>
            <a:ext cx="3350974" cy="201622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CEAC46E-D637-456F-8D76-70758B76A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76672"/>
            <a:ext cx="2762250" cy="165735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9E90ED4-EFE0-49C1-81B4-D13071E67A0A}"/>
              </a:ext>
            </a:extLst>
          </p:cNvPr>
          <p:cNvSpPr txBox="1"/>
          <p:nvPr/>
        </p:nvSpPr>
        <p:spPr>
          <a:xfrm>
            <a:off x="1115616" y="430848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KIES 2 PROMOTIE MIDDELEN EN LEG UIT 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HOE JE DAT AANPAKT EN WAAROM</a:t>
            </a:r>
          </a:p>
        </p:txBody>
      </p:sp>
    </p:spTree>
    <p:extLst>
      <p:ext uri="{BB962C8B-B14F-4D97-AF65-F5344CB8AC3E}">
        <p14:creationId xmlns:p14="http://schemas.microsoft.com/office/powerpoint/2010/main" val="17153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s 3 Boomteelt  Oogsten Rooien en Rapen  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2" ma:contentTypeDescription="Een nieuw document maken." ma:contentTypeScope="" ma:versionID="cadc1f5828b1aae1a0a0ac51fc8484f6">
  <xsd:schema xmlns:xsd="http://www.w3.org/2001/XMLSchema" xmlns:xs="http://www.w3.org/2001/XMLSchema" xmlns:p="http://schemas.microsoft.com/office/2006/metadata/properties" xmlns:ns2="2cb1c85b-b197-48cd-8bb1-fe9e9ee0096b" xmlns:ns3="414a8a67-acf6-4b09-bb49-f84330b442d7" targetNamespace="http://schemas.microsoft.com/office/2006/metadata/properties" ma:root="true" ma:fieldsID="8015699f6b83f34b4be5927a42fc5378" ns2:_="" ns3:_="">
    <xsd:import namespace="2cb1c85b-b197-48cd-8bb1-fe9e9ee0096b"/>
    <xsd:import namespace="414a8a67-acf6-4b09-bb49-f84330b44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F50787-D257-461C-8E12-60D923D8EBE2}"/>
</file>

<file path=customXml/itemProps2.xml><?xml version="1.0" encoding="utf-8"?>
<ds:datastoreItem xmlns:ds="http://schemas.openxmlformats.org/officeDocument/2006/customXml" ds:itemID="{93A2D502-78EE-4418-A371-53B6F1DDB132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15d7cad-3e71-4cea-95bb-ac32222adf06"/>
    <ds:schemaRef ds:uri="http://schemas.microsoft.com/office/infopath/2007/PartnerControls"/>
    <ds:schemaRef ds:uri="http://www.w3.org/XML/1998/namespace"/>
    <ds:schemaRef ds:uri="82ac19c3-1cff-4f70-a585-2de21a3866c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7AE7F8D-9027-4C78-A0BE-83AF8B1F8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 3 Boomteelt  Oogsten Rooien en Rapen  </Template>
  <TotalTime>1887</TotalTime>
  <Words>96</Words>
  <Application>Microsoft Office PowerPoint</Application>
  <PresentationFormat>Diavoorstelling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Les 3 Boomteelt  Oogsten Rooien en Rapen  </vt:lpstr>
      <vt:lpstr>Marketingmix   NAAMBEDRIJF &amp; LOGO ( MAG OOK FICTIEF)  PRODUCTNAAM &amp; FOTO </vt:lpstr>
      <vt:lpstr>Marketing de MIX</vt:lpstr>
      <vt:lpstr>Marketing    P van Product</vt:lpstr>
      <vt:lpstr>Marketing P van Prijs</vt:lpstr>
      <vt:lpstr>Marketing P van Plaats</vt:lpstr>
      <vt:lpstr>Marketing P van Promotie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Ben Nienhuis</cp:lastModifiedBy>
  <cp:revision>253</cp:revision>
  <cp:lastPrinted>2014-09-23T11:59:31Z</cp:lastPrinted>
  <dcterms:created xsi:type="dcterms:W3CDTF">2013-12-03T16:07:15Z</dcterms:created>
  <dcterms:modified xsi:type="dcterms:W3CDTF">2021-11-24T11:52:08Z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0x010100F4FEFE2E46C86D4A9898CCC49B418B36</vt:lpwstr>
  </property>
</Properties>
</file>